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56" r:id="rId3"/>
    <p:sldId id="290" r:id="rId4"/>
    <p:sldId id="291" r:id="rId5"/>
    <p:sldId id="292" r:id="rId6"/>
    <p:sldId id="279" r:id="rId7"/>
    <p:sldId id="293" r:id="rId8"/>
    <p:sldId id="280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07</a:t>
            </a:r>
            <a:endParaRPr lang="ar-IQ" sz="6000" dirty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16"/>
            <a:ext cx="7350380" cy="5177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60" y="2064847"/>
            <a:ext cx="4564955" cy="24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1489" cy="688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76" y="1427775"/>
            <a:ext cx="6144482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396" y="2616310"/>
            <a:ext cx="3947209" cy="1625380"/>
          </a:xfrm>
        </p:spPr>
        <p:txBody>
          <a:bodyPr/>
          <a:lstStyle/>
          <a:p>
            <a:pPr algn="ctr" rtl="0"/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</a:t>
            </a:r>
            <a:endParaRPr lang="ar-IQ" sz="8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PRIMARY SOLIDS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7573" y="2703422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6565" y="2689402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Cylinder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8531" y="2699998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4398" y="2689402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Cube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0265" y="2689402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Pyramid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3" y="3947685"/>
            <a:ext cx="2311758" cy="2311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r="17898"/>
          <a:stretch/>
        </p:blipFill>
        <p:spPr>
          <a:xfrm>
            <a:off x="7272996" y="4067504"/>
            <a:ext cx="2039815" cy="2072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6464" r="9490" b="12767"/>
          <a:stretch/>
        </p:blipFill>
        <p:spPr>
          <a:xfrm>
            <a:off x="9513741" y="4118825"/>
            <a:ext cx="1899139" cy="1969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9441" r="18923" b="11404"/>
          <a:stretch/>
        </p:blipFill>
        <p:spPr>
          <a:xfrm>
            <a:off x="5535660" y="4173156"/>
            <a:ext cx="1662611" cy="1966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15" y="4354577"/>
            <a:ext cx="1829191" cy="18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497" y="339337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REGULAR &amp; IRREGULAR 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>
          <a:xfrm>
            <a:off x="619441" y="1680632"/>
            <a:ext cx="4140200" cy="486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441" y="1103857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Irregular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Forms of irregular composition: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2179" y="1103857"/>
            <a:ext cx="4844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Irregular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Composition of Regular Forms: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9" y="1675387"/>
            <a:ext cx="4866707" cy="48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81" y="374524"/>
            <a:ext cx="5501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Regular Forms within an Irregular Composition: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9"/>
          <a:stretch/>
        </p:blipFill>
        <p:spPr>
          <a:xfrm>
            <a:off x="318682" y="1375650"/>
            <a:ext cx="7331369" cy="4334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1933" y="374524"/>
            <a:ext cx="4639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Regular Composition of Regular Forms: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55" y="1375650"/>
            <a:ext cx="3692290" cy="43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6930" y="170669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TRANSFORMATION OF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896930" y="1665106"/>
            <a:ext cx="443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Dimensional Transformation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0" y="2974878"/>
            <a:ext cx="10398141" cy="35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11" y="2281118"/>
            <a:ext cx="9957579" cy="3477453"/>
          </a:xfrm>
        </p:spPr>
      </p:pic>
      <p:sp>
        <p:nvSpPr>
          <p:cNvPr id="5" name="Rectangle 4"/>
          <p:cNvSpPr/>
          <p:nvPr/>
        </p:nvSpPr>
        <p:spPr>
          <a:xfrm>
            <a:off x="1117211" y="712149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Subtractive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04467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2" y="1739847"/>
            <a:ext cx="9992537" cy="3378306"/>
          </a:xfrm>
        </p:spPr>
      </p:pic>
      <p:sp>
        <p:nvSpPr>
          <p:cNvPr id="3" name="Rectangle 2"/>
          <p:cNvSpPr/>
          <p:nvPr/>
        </p:nvSpPr>
        <p:spPr>
          <a:xfrm>
            <a:off x="1099732" y="571452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Additive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728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83"/>
            <a:ext cx="5138670" cy="686978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53" y="1985320"/>
            <a:ext cx="6706327" cy="30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605</TotalTime>
  <Words>63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AL-Hosam</vt:lpstr>
      <vt:lpstr>Arial</vt:lpstr>
      <vt:lpstr>Century Gothic</vt:lpstr>
      <vt:lpstr>Tekton Pro</vt:lpstr>
      <vt:lpstr>Times New Roman</vt:lpstr>
      <vt:lpstr>Verdana</vt:lpstr>
      <vt:lpstr>Vrinda</vt:lpstr>
      <vt:lpstr>Wingdings 3</vt:lpstr>
      <vt:lpstr>Ion Boardroom</vt:lpstr>
      <vt:lpstr>PowerPoint Presentation</vt:lpstr>
      <vt:lpstr>Form </vt:lpstr>
      <vt:lpstr>PRIMARY SOLIDS</vt:lpstr>
      <vt:lpstr>REGULAR &amp; IRREGULAR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التكوين الكتلي</dc:title>
  <dc:creator>LENOVO</dc:creator>
  <cp:lastModifiedBy>LENOVO</cp:lastModifiedBy>
  <cp:revision>34</cp:revision>
  <dcterms:created xsi:type="dcterms:W3CDTF">2016-12-12T17:16:25Z</dcterms:created>
  <dcterms:modified xsi:type="dcterms:W3CDTF">2018-11-13T05:48:31Z</dcterms:modified>
</cp:coreProperties>
</file>